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25" r:id="rId2"/>
  </p:sldMasterIdLst>
  <p:sldIdLst>
    <p:sldId id="256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107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660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4520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6346" y="1788454"/>
            <a:ext cx="6270922" cy="2098226"/>
          </a:xfrm>
        </p:spPr>
        <p:txBody>
          <a:bodyPr anchor="b">
            <a:noAutofit/>
          </a:bodyPr>
          <a:lstStyle>
            <a:lvl1pPr algn="ct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9930" y="3956280"/>
            <a:ext cx="5123755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4644" y="6453386"/>
            <a:ext cx="1205958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041" y="6453386"/>
            <a:ext cx="5267533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564643" y="744469"/>
            <a:ext cx="8005589" cy="5349671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2645500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708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769" y="1301361"/>
            <a:ext cx="7209728" cy="2852737"/>
          </a:xfrm>
        </p:spPr>
        <p:txBody>
          <a:bodyPr anchor="b">
            <a:normAutofit/>
          </a:bodyPr>
          <a:lstStyle>
            <a:lvl1pPr algn="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769" y="4216328"/>
            <a:ext cx="7209728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4181" y="6453386"/>
            <a:ext cx="1216807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234" y="6453386"/>
            <a:ext cx="5267533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3951114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8700" y="2286000"/>
            <a:ext cx="3335840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94052" y="2286000"/>
            <a:ext cx="3335840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6763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340230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8700" y="3305208"/>
            <a:ext cx="3335839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93760" y="2349754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3760" y="3305208"/>
            <a:ext cx="3335840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515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5549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6374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400" baseline="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015" y="685801"/>
            <a:ext cx="3909060" cy="5175250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6344"/>
            <a:ext cx="2891790" cy="301105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02433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2120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400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49090" y="1"/>
            <a:ext cx="4994910" cy="6857999"/>
          </a:xfrm>
        </p:spPr>
        <p:txBody>
          <a:bodyPr anchor="t"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500"/>
            </a:lvl2pPr>
            <a:lvl3pPr marL="685800" indent="0">
              <a:buNone/>
              <a:defRPr sz="15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5968"/>
            <a:ext cx="2891790" cy="3011432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986560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2295526"/>
            <a:ext cx="7200900" cy="3571875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3365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80797" y="624156"/>
            <a:ext cx="1490950" cy="52432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624156"/>
            <a:ext cx="5724525" cy="5243244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431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819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755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6278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557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50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939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637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286000"/>
            <a:ext cx="72009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2987" y="6453386"/>
            <a:ext cx="90342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70173" y="6453386"/>
            <a:ext cx="4710623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4552" y="6453386"/>
            <a:ext cx="119721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35205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6858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6858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0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696">
          <p15:clr>
            <a:srgbClr val="F26B43"/>
          </p15:clr>
        </p15:guide>
        <p15:guide id="6" orient="horz" pos="432">
          <p15:clr>
            <a:srgbClr val="F26B43"/>
          </p15:clr>
        </p15:guide>
        <p15:guide id="7" orient="horz" pos="1512">
          <p15:clr>
            <a:srgbClr val="F26B43"/>
          </p15:clr>
        </p15:guide>
        <p15:guide id="8" pos="5184">
          <p15:clr>
            <a:srgbClr val="F26B43"/>
          </p15:clr>
        </p15:guide>
        <p15:guide id="9" pos="702">
          <p15:clr>
            <a:srgbClr val="F26B43"/>
          </p15:clr>
        </p15:guide>
        <p15:guide id="10" pos="64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0A77F4-CD40-4BE3-B363-9D3DD0B510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带着诗词去旅行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9632A5E-ADBD-4FF7-9459-D356CF990F9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江苏篇</a:t>
            </a:r>
          </a:p>
        </p:txBody>
      </p:sp>
    </p:spTree>
    <p:extLst>
      <p:ext uri="{BB962C8B-B14F-4D97-AF65-F5344CB8AC3E}">
        <p14:creationId xmlns:p14="http://schemas.microsoft.com/office/powerpoint/2010/main" val="3704612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9FF72B-5A1D-4876-A3C9-8449B0E3A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一首诗，一座城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0D298A6-7445-405B-B6DF-F13B5603BF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457200">
              <a:lnSpc>
                <a:spcPct val="150000"/>
              </a:lnSpc>
              <a:buNone/>
            </a:pPr>
            <a:r>
              <a:rPr lang="zh-CN" altLang="zh-CN" dirty="0"/>
              <a:t>“致我亲爱的家乡——最美江苏诗词大会”是江苏省首次按地域划分举办的大型古诗词评选活动，共选出</a:t>
            </a:r>
            <a:r>
              <a:rPr lang="en-US" altLang="zh-CN" dirty="0"/>
              <a:t>13</a:t>
            </a:r>
            <a:r>
              <a:rPr lang="zh-CN" altLang="zh-CN" dirty="0"/>
              <a:t>首代表江苏各地特色的</a:t>
            </a:r>
            <a:r>
              <a:rPr lang="en-US" altLang="zh-CN" dirty="0"/>
              <a:t>“</a:t>
            </a:r>
            <a:r>
              <a:rPr lang="zh-CN" altLang="zh-CN" dirty="0"/>
              <a:t>最美诗词</a:t>
            </a:r>
            <a:r>
              <a:rPr lang="en-US" altLang="zh-CN" dirty="0"/>
              <a:t>”</a:t>
            </a:r>
            <a:r>
              <a:rPr lang="zh-CN" altLang="zh-CN" dirty="0"/>
              <a:t>。</a:t>
            </a:r>
          </a:p>
          <a:p>
            <a:pPr marL="0" indent="457200">
              <a:lnSpc>
                <a:spcPct val="150000"/>
              </a:lnSpc>
              <a:buNone/>
            </a:pPr>
            <a:r>
              <a:rPr lang="zh-CN" altLang="zh-CN" dirty="0"/>
              <a:t>每个城市都有一首属于自己的“最美诗词”。这些评选出来的作品，不仅契合地方气质，更传承着历史文脉。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969011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TM02892315[[fn=丝状]]</Template>
  <TotalTime>2</TotalTime>
  <Words>83</Words>
  <Application>Microsoft Office PowerPoint</Application>
  <PresentationFormat>全屏显示(4:3)</PresentationFormat>
  <Paragraphs>5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华文楷体</vt:lpstr>
      <vt:lpstr>宋体</vt:lpstr>
      <vt:lpstr>Calibri</vt:lpstr>
      <vt:lpstr>Calibri Light</vt:lpstr>
      <vt:lpstr>Franklin Gothic Book</vt:lpstr>
      <vt:lpstr>Wingdings 2</vt:lpstr>
      <vt:lpstr>HDOfficeLightV0</vt:lpstr>
      <vt:lpstr>Crop</vt:lpstr>
      <vt:lpstr>带着诗词去旅行</vt:lpstr>
      <vt:lpstr>一首诗，一座城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带着诗词去旅行</dc:title>
  <dc:creator>zcsj</dc:creator>
  <cp:lastModifiedBy>zcsj</cp:lastModifiedBy>
  <cp:revision>5</cp:revision>
  <dcterms:created xsi:type="dcterms:W3CDTF">2006-08-16T00:00:00Z</dcterms:created>
  <dcterms:modified xsi:type="dcterms:W3CDTF">2023-02-16T08:00:09Z</dcterms:modified>
</cp:coreProperties>
</file>